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Default Extension="gif" ContentType="image/gif"/>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Lst>
  <p:notesMasterIdLst>
    <p:notesMasterId r:id="rId10"/>
  </p:notesMasterIdLst>
  <p:sldIdLst>
    <p:sldId id="256" r:id="rId2"/>
    <p:sldId id="258" r:id="rId3"/>
    <p:sldId id="264" r:id="rId4"/>
    <p:sldId id="265" r:id="rId5"/>
    <p:sldId id="260" r:id="rId6"/>
    <p:sldId id="261" r:id="rId7"/>
    <p:sldId id="262" r:id="rId8"/>
    <p:sldId id="263" r:id="rId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143" autoAdjust="0"/>
  </p:normalViewPr>
  <p:slideViewPr>
    <p:cSldViewPr>
      <p:cViewPr varScale="1">
        <p:scale>
          <a:sx n="78" d="100"/>
          <a:sy n="78" d="100"/>
        </p:scale>
        <p:origin x="-1728" y="-10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FA48E7-BB76-48D4-A856-E179EB4244E5}" type="datetimeFigureOut">
              <a:rPr lang="en-IE" smtClean="0"/>
              <a:t>03/03/2014</a:t>
            </a:fld>
            <a:endParaRPr lang="en-IE"/>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2F46ED1-DE0A-4278-8E46-454035DDE9C4}" type="slidenum">
              <a:rPr lang="en-IE" smtClean="0"/>
              <a:t>‹#›</a:t>
            </a:fld>
            <a:endParaRPr lang="en-IE"/>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dirty="0" smtClean="0"/>
              <a:t>Hello my name is Shane</a:t>
            </a:r>
            <a:r>
              <a:rPr lang="en-IE" baseline="0" dirty="0" smtClean="0"/>
              <a:t> Farrell</a:t>
            </a:r>
          </a:p>
          <a:p>
            <a:r>
              <a:rPr lang="en-IE" baseline="0" dirty="0" smtClean="0"/>
              <a:t>I made Utter Confusion and am going to present to you on it now</a:t>
            </a:r>
            <a:endParaRPr lang="en-IE" dirty="0"/>
          </a:p>
        </p:txBody>
      </p:sp>
      <p:sp>
        <p:nvSpPr>
          <p:cNvPr id="4" name="Slide Number Placeholder 3"/>
          <p:cNvSpPr>
            <a:spLocks noGrp="1"/>
          </p:cNvSpPr>
          <p:nvPr>
            <p:ph type="sldNum" sz="quarter" idx="10"/>
          </p:nvPr>
        </p:nvSpPr>
        <p:spPr/>
        <p:txBody>
          <a:bodyPr/>
          <a:lstStyle/>
          <a:p>
            <a:fld id="{22F46ED1-DE0A-4278-8E46-454035DDE9C4}" type="slidenum">
              <a:rPr lang="en-IE" smtClean="0"/>
              <a:t>1</a:t>
            </a:fld>
            <a:endParaRPr lang="en-I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dirty="0" smtClean="0"/>
              <a:t>Since I was 10 years old in fifth class</a:t>
            </a:r>
          </a:p>
          <a:p>
            <a:r>
              <a:rPr lang="en-IE" dirty="0" smtClean="0"/>
              <a:t>Story</a:t>
            </a:r>
            <a:endParaRPr lang="en-IE" dirty="0"/>
          </a:p>
        </p:txBody>
      </p:sp>
      <p:sp>
        <p:nvSpPr>
          <p:cNvPr id="4" name="Slide Number Placeholder 3"/>
          <p:cNvSpPr>
            <a:spLocks noGrp="1"/>
          </p:cNvSpPr>
          <p:nvPr>
            <p:ph type="sldNum" sz="quarter" idx="10"/>
          </p:nvPr>
        </p:nvSpPr>
        <p:spPr/>
        <p:txBody>
          <a:bodyPr/>
          <a:lstStyle/>
          <a:p>
            <a:fld id="{22F46ED1-DE0A-4278-8E46-454035DDE9C4}" type="slidenum">
              <a:rPr lang="en-IE" smtClean="0"/>
              <a:t>2</a:t>
            </a:fld>
            <a:endParaRPr lang="en-IE"/>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dirty="0" smtClean="0"/>
              <a:t>Pick up and</a:t>
            </a:r>
            <a:r>
              <a:rPr lang="en-IE" baseline="0" dirty="0" smtClean="0"/>
              <a:t> play</a:t>
            </a:r>
          </a:p>
          <a:p>
            <a:r>
              <a:rPr lang="en-IE" baseline="0" dirty="0" smtClean="0"/>
              <a:t>You can get away with a lot more if you always give the benefit of the doubt to the player</a:t>
            </a:r>
          </a:p>
          <a:p>
            <a:r>
              <a:rPr lang="en-IE" baseline="0" dirty="0" smtClean="0"/>
              <a:t>Make them feel more epic, like they have overcome more</a:t>
            </a:r>
            <a:endParaRPr lang="en-IE" dirty="0"/>
          </a:p>
        </p:txBody>
      </p:sp>
      <p:sp>
        <p:nvSpPr>
          <p:cNvPr id="4" name="Slide Number Placeholder 3"/>
          <p:cNvSpPr>
            <a:spLocks noGrp="1"/>
          </p:cNvSpPr>
          <p:nvPr>
            <p:ph type="sldNum" sz="quarter" idx="10"/>
          </p:nvPr>
        </p:nvSpPr>
        <p:spPr/>
        <p:txBody>
          <a:bodyPr/>
          <a:lstStyle/>
          <a:p>
            <a:fld id="{22F46ED1-DE0A-4278-8E46-454035DDE9C4}" type="slidenum">
              <a:rPr lang="en-IE" smtClean="0"/>
              <a:t>3</a:t>
            </a:fld>
            <a:endParaRPr lang="en-IE"/>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dirty="0" smtClean="0"/>
              <a:t>And</a:t>
            </a:r>
            <a:r>
              <a:rPr lang="en-IE" baseline="0" dirty="0" smtClean="0"/>
              <a:t> the game I’m making for this competition is Utter Confusion.</a:t>
            </a:r>
          </a:p>
          <a:p>
            <a:r>
              <a:rPr lang="en-IE" baseline="0" dirty="0" smtClean="0"/>
              <a:t>It’s actually a much more polished version of one of the first full games I ever made.</a:t>
            </a:r>
          </a:p>
          <a:p>
            <a:r>
              <a:rPr lang="en-IE" baseline="0" dirty="0" smtClean="0"/>
              <a:t>This is the fourth version I have made and I have refined the game play considerably.</a:t>
            </a:r>
            <a:endParaRPr lang="en-IE" dirty="0"/>
          </a:p>
        </p:txBody>
      </p:sp>
      <p:sp>
        <p:nvSpPr>
          <p:cNvPr id="4" name="Slide Number Placeholder 3"/>
          <p:cNvSpPr>
            <a:spLocks noGrp="1"/>
          </p:cNvSpPr>
          <p:nvPr>
            <p:ph type="sldNum" sz="quarter" idx="10"/>
          </p:nvPr>
        </p:nvSpPr>
        <p:spPr/>
        <p:txBody>
          <a:bodyPr/>
          <a:lstStyle/>
          <a:p>
            <a:fld id="{22F46ED1-DE0A-4278-8E46-454035DDE9C4}" type="slidenum">
              <a:rPr lang="en-IE" smtClean="0"/>
              <a:t>4</a:t>
            </a:fld>
            <a:endParaRPr lang="en-I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dirty="0" smtClean="0"/>
              <a:t>The premise behind it is to</a:t>
            </a:r>
            <a:r>
              <a:rPr lang="en-IE" baseline="0" dirty="0" smtClean="0"/>
              <a:t> be able to keep your cool for as long as possible while the game spins and zooms the camera and just generally tries to confuse you.</a:t>
            </a:r>
          </a:p>
          <a:p>
            <a:r>
              <a:rPr lang="en-IE" baseline="0" dirty="0" smtClean="0"/>
              <a:t>The game is high score based and its core engagement is in competing with your friends and watching them fail and laugh at them.</a:t>
            </a:r>
          </a:p>
          <a:p>
            <a:r>
              <a:rPr lang="en-IE" baseline="0" dirty="0" smtClean="0"/>
              <a:t>The game simply involves fighting off infinitely spawning enemies and collecting the confetti they drop.</a:t>
            </a:r>
            <a:endParaRPr lang="en-IE" dirty="0"/>
          </a:p>
        </p:txBody>
      </p:sp>
      <p:sp>
        <p:nvSpPr>
          <p:cNvPr id="4" name="Slide Number Placeholder 3"/>
          <p:cNvSpPr>
            <a:spLocks noGrp="1"/>
          </p:cNvSpPr>
          <p:nvPr>
            <p:ph type="sldNum" sz="quarter" idx="10"/>
          </p:nvPr>
        </p:nvSpPr>
        <p:spPr/>
        <p:txBody>
          <a:bodyPr/>
          <a:lstStyle/>
          <a:p>
            <a:fld id="{22F46ED1-DE0A-4278-8E46-454035DDE9C4}" type="slidenum">
              <a:rPr lang="en-IE" smtClean="0"/>
              <a:t>5</a:t>
            </a:fld>
            <a:endParaRPr lang="en-IE"/>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dirty="0" smtClean="0"/>
              <a:t>To add replay value and give the player something to do when they don’t have friends near bye</a:t>
            </a:r>
            <a:r>
              <a:rPr lang="en-IE" baseline="0" dirty="0" smtClean="0"/>
              <a:t> I have included challenges and the ability to make custom game modes that let you change almost ever variable in the game. Or at least the ones that you’d want to change.</a:t>
            </a:r>
            <a:endParaRPr lang="en-IE" dirty="0"/>
          </a:p>
        </p:txBody>
      </p:sp>
      <p:sp>
        <p:nvSpPr>
          <p:cNvPr id="4" name="Slide Number Placeholder 3"/>
          <p:cNvSpPr>
            <a:spLocks noGrp="1"/>
          </p:cNvSpPr>
          <p:nvPr>
            <p:ph type="sldNum" sz="quarter" idx="10"/>
          </p:nvPr>
        </p:nvSpPr>
        <p:spPr/>
        <p:txBody>
          <a:bodyPr/>
          <a:lstStyle/>
          <a:p>
            <a:fld id="{22F46ED1-DE0A-4278-8E46-454035DDE9C4}" type="slidenum">
              <a:rPr lang="en-IE" smtClean="0"/>
              <a:t>6</a:t>
            </a:fld>
            <a:endParaRPr lang="en-IE"/>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dirty="0" smtClean="0"/>
              <a:t>The audience that</a:t>
            </a:r>
            <a:r>
              <a:rPr lang="en-IE" baseline="0" dirty="0" smtClean="0"/>
              <a:t> I am aiming for with this game are the type that would play games like Geometry Wars and Super Hexagon.</a:t>
            </a:r>
          </a:p>
          <a:p>
            <a:r>
              <a:rPr lang="en-IE" baseline="0" dirty="0" smtClean="0"/>
              <a:t>The game is a simple challenge and is pretty easily accessible.</a:t>
            </a:r>
          </a:p>
        </p:txBody>
      </p:sp>
      <p:sp>
        <p:nvSpPr>
          <p:cNvPr id="4" name="Slide Number Placeholder 3"/>
          <p:cNvSpPr>
            <a:spLocks noGrp="1"/>
          </p:cNvSpPr>
          <p:nvPr>
            <p:ph type="sldNum" sz="quarter" idx="10"/>
          </p:nvPr>
        </p:nvSpPr>
        <p:spPr/>
        <p:txBody>
          <a:bodyPr/>
          <a:lstStyle/>
          <a:p>
            <a:fld id="{22F46ED1-DE0A-4278-8E46-454035DDE9C4}" type="slidenum">
              <a:rPr lang="en-IE" smtClean="0"/>
              <a:t>7</a:t>
            </a:fld>
            <a:endParaRPr lang="en-IE"/>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E" dirty="0" smtClean="0"/>
              <a:t>Set up website. Feel encouraged to link for coupon. Feel like they’re helping their community. Helps them too.</a:t>
            </a:r>
            <a:endParaRPr lang="en-IE" dirty="0"/>
          </a:p>
        </p:txBody>
      </p:sp>
      <p:sp>
        <p:nvSpPr>
          <p:cNvPr id="4" name="Slide Number Placeholder 3"/>
          <p:cNvSpPr>
            <a:spLocks noGrp="1"/>
          </p:cNvSpPr>
          <p:nvPr>
            <p:ph type="sldNum" sz="quarter" idx="10"/>
          </p:nvPr>
        </p:nvSpPr>
        <p:spPr/>
        <p:txBody>
          <a:bodyPr/>
          <a:lstStyle/>
          <a:p>
            <a:fld id="{22F46ED1-DE0A-4278-8E46-454035DDE9C4}" type="slidenum">
              <a:rPr lang="en-IE" smtClean="0"/>
              <a:t>8</a:t>
            </a:fld>
            <a:endParaRPr lang="en-I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E"/>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E"/>
          </a:p>
        </p:txBody>
      </p:sp>
      <p:sp>
        <p:nvSpPr>
          <p:cNvPr id="4" name="Date Placeholder 3"/>
          <p:cNvSpPr>
            <a:spLocks noGrp="1"/>
          </p:cNvSpPr>
          <p:nvPr>
            <p:ph type="dt" sz="half" idx="10"/>
          </p:nvPr>
        </p:nvSpPr>
        <p:spPr/>
        <p:txBody>
          <a:bodyPr/>
          <a:lstStyle/>
          <a:p>
            <a:fld id="{1D8BD707-D9CF-40AE-B4C6-C98DA3205C09}" type="datetimeFigureOut">
              <a:rPr lang="en-US" smtClean="0"/>
              <a:pPr/>
              <a:t>3/3/2014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fld id="{1D8BD707-D9CF-40AE-B4C6-C98DA3205C09}" type="datetimeFigureOut">
              <a:rPr lang="en-US" smtClean="0"/>
              <a:pPr/>
              <a:t>3/3/2014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E"/>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fld id="{1D8BD707-D9CF-40AE-B4C6-C98DA3205C09}" type="datetimeFigureOut">
              <a:rPr lang="en-US" smtClean="0"/>
              <a:pPr/>
              <a:t>3/3/2014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fld id="{1D8BD707-D9CF-40AE-B4C6-C98DA3205C09}" type="datetimeFigureOut">
              <a:rPr lang="en-US" smtClean="0"/>
              <a:pPr/>
              <a:t>3/3/2014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Date Placeholder 4"/>
          <p:cNvSpPr>
            <a:spLocks noGrp="1"/>
          </p:cNvSpPr>
          <p:nvPr>
            <p:ph type="dt" sz="half" idx="10"/>
          </p:nvPr>
        </p:nvSpPr>
        <p:spPr/>
        <p:txBody>
          <a:bodyPr/>
          <a:lstStyle/>
          <a:p>
            <a:fld id="{1D8BD707-D9CF-40AE-B4C6-C98DA3205C09}" type="datetimeFigureOut">
              <a:rPr lang="en-US" smtClean="0"/>
              <a:pPr/>
              <a:t>3/3/2014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7" name="Date Placeholder 6"/>
          <p:cNvSpPr>
            <a:spLocks noGrp="1"/>
          </p:cNvSpPr>
          <p:nvPr>
            <p:ph type="dt" sz="half" idx="10"/>
          </p:nvPr>
        </p:nvSpPr>
        <p:spPr/>
        <p:txBody>
          <a:bodyPr/>
          <a:lstStyle/>
          <a:p>
            <a:fld id="{1D8BD707-D9CF-40AE-B4C6-C98DA3205C09}" type="datetimeFigureOut">
              <a:rPr lang="en-US" smtClean="0"/>
              <a:pPr/>
              <a:t>3/3/2014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Date Placeholder 2"/>
          <p:cNvSpPr>
            <a:spLocks noGrp="1"/>
          </p:cNvSpPr>
          <p:nvPr>
            <p:ph type="dt" sz="half" idx="10"/>
          </p:nvPr>
        </p:nvSpPr>
        <p:spPr/>
        <p:txBody>
          <a:bodyPr/>
          <a:lstStyle/>
          <a:p>
            <a:fld id="{1D8BD707-D9CF-40AE-B4C6-C98DA3205C09}" type="datetimeFigureOut">
              <a:rPr lang="en-US" smtClean="0"/>
              <a:pPr/>
              <a:t>3/3/2014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3/3/2014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E"/>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E"/>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3/3/2014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gi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E" dirty="0" smtClean="0"/>
              <a:t>Utter Confusion</a:t>
            </a:r>
            <a:endParaRPr lang="en-IE" dirty="0"/>
          </a:p>
        </p:txBody>
      </p:sp>
      <p:sp>
        <p:nvSpPr>
          <p:cNvPr id="3" name="Subtitle 2"/>
          <p:cNvSpPr>
            <a:spLocks noGrp="1"/>
          </p:cNvSpPr>
          <p:nvPr>
            <p:ph type="subTitle" idx="1"/>
          </p:nvPr>
        </p:nvSpPr>
        <p:spPr/>
        <p:txBody>
          <a:bodyPr/>
          <a:lstStyle/>
          <a:p>
            <a:r>
              <a:rPr lang="en-IE" dirty="0" smtClean="0"/>
              <a:t>By Shane Farrell</a:t>
            </a:r>
            <a:endParaRPr lang="en-IE" dirty="0"/>
          </a:p>
        </p:txBody>
      </p:sp>
      <p:pic>
        <p:nvPicPr>
          <p:cNvPr id="5" name="Picture 4" descr="player.png"/>
          <p:cNvPicPr>
            <a:picLocks noChangeAspect="1"/>
          </p:cNvPicPr>
          <p:nvPr/>
        </p:nvPicPr>
        <p:blipFill>
          <a:blip r:embed="rId4" cstate="print"/>
          <a:stretch>
            <a:fillRect/>
          </a:stretch>
        </p:blipFill>
        <p:spPr>
          <a:xfrm rot="20544514">
            <a:off x="3627645" y="875828"/>
            <a:ext cx="1888712" cy="82035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Who I Am</a:t>
            </a:r>
            <a:endParaRPr lang="en-IE" dirty="0"/>
          </a:p>
        </p:txBody>
      </p:sp>
      <p:sp>
        <p:nvSpPr>
          <p:cNvPr id="3" name="Content Placeholder 2"/>
          <p:cNvSpPr>
            <a:spLocks noGrp="1"/>
          </p:cNvSpPr>
          <p:nvPr>
            <p:ph idx="1"/>
          </p:nvPr>
        </p:nvSpPr>
        <p:spPr>
          <a:xfrm>
            <a:off x="457200" y="1600200"/>
            <a:ext cx="8229600" cy="4525963"/>
          </a:xfrm>
        </p:spPr>
        <p:txBody>
          <a:bodyPr/>
          <a:lstStyle/>
          <a:p>
            <a:r>
              <a:rPr lang="en-IE" dirty="0" smtClean="0"/>
              <a:t>Student at DIT Computer Science</a:t>
            </a:r>
            <a:endParaRPr lang="en-IE" dirty="0" smtClean="0"/>
          </a:p>
          <a:p>
            <a:r>
              <a:rPr lang="en-IE" dirty="0" smtClean="0"/>
              <a:t>Making games for 10 </a:t>
            </a:r>
            <a:r>
              <a:rPr lang="en-IE" dirty="0" smtClean="0"/>
              <a:t>years</a:t>
            </a:r>
          </a:p>
          <a:p>
            <a:r>
              <a:rPr lang="en-IE" dirty="0" smtClean="0"/>
              <a:t>Started in Junior School with Power Point</a:t>
            </a:r>
            <a:endParaRPr lang="en-IE" dirty="0"/>
          </a:p>
        </p:txBody>
      </p:sp>
      <p:pic>
        <p:nvPicPr>
          <p:cNvPr id="10242" name="Picture 2" descr="http://www.crestdit.com/DIT_logocol.jpg"/>
          <p:cNvPicPr>
            <a:picLocks noChangeAspect="1" noChangeArrowheads="1"/>
          </p:cNvPicPr>
          <p:nvPr/>
        </p:nvPicPr>
        <p:blipFill>
          <a:blip r:embed="rId3" cstate="print"/>
          <a:srcRect/>
          <a:stretch>
            <a:fillRect/>
          </a:stretch>
        </p:blipFill>
        <p:spPr bwMode="auto">
          <a:xfrm>
            <a:off x="5638800" y="3581400"/>
            <a:ext cx="2367365" cy="2362200"/>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What I Like to Make</a:t>
            </a:r>
            <a:endParaRPr lang="en-IE" dirty="0"/>
          </a:p>
        </p:txBody>
      </p:sp>
      <p:sp>
        <p:nvSpPr>
          <p:cNvPr id="3" name="Content Placeholder 2"/>
          <p:cNvSpPr>
            <a:spLocks noGrp="1"/>
          </p:cNvSpPr>
          <p:nvPr>
            <p:ph idx="1"/>
          </p:nvPr>
        </p:nvSpPr>
        <p:spPr>
          <a:xfrm>
            <a:off x="457200" y="1600200"/>
            <a:ext cx="8229600" cy="4525963"/>
          </a:xfrm>
        </p:spPr>
        <p:txBody>
          <a:bodyPr/>
          <a:lstStyle/>
          <a:p>
            <a:r>
              <a:rPr lang="en-IE" dirty="0" smtClean="0"/>
              <a:t>Simple games</a:t>
            </a:r>
          </a:p>
          <a:p>
            <a:r>
              <a:rPr lang="en-IE" dirty="0" smtClean="0"/>
              <a:t>Explore new concepts</a:t>
            </a:r>
          </a:p>
          <a:p>
            <a:endParaRPr lang="en-IE" dirty="0" smtClean="0"/>
          </a:p>
          <a:p>
            <a:r>
              <a:rPr lang="en-IE" dirty="0" smtClean="0"/>
              <a:t>Challenging</a:t>
            </a:r>
          </a:p>
          <a:p>
            <a:r>
              <a:rPr lang="en-IE" dirty="0" smtClean="0"/>
              <a:t>Benefit to player</a:t>
            </a:r>
          </a:p>
          <a:p>
            <a:r>
              <a:rPr lang="en-IE" dirty="0" smtClean="0"/>
              <a:t>Hitboxes</a:t>
            </a:r>
            <a:endParaRPr lang="en-IE" dirty="0"/>
          </a:p>
        </p:txBody>
      </p:sp>
      <p:pic>
        <p:nvPicPr>
          <p:cNvPr id="25601" name="Picture 1"/>
          <p:cNvPicPr>
            <a:picLocks noChangeAspect="1" noChangeArrowheads="1"/>
          </p:cNvPicPr>
          <p:nvPr/>
        </p:nvPicPr>
        <p:blipFill>
          <a:blip r:embed="rId3" cstate="print"/>
          <a:srcRect/>
          <a:stretch>
            <a:fillRect/>
          </a:stretch>
        </p:blipFill>
        <p:spPr bwMode="auto">
          <a:xfrm>
            <a:off x="5486400" y="2286000"/>
            <a:ext cx="3238500" cy="2333625"/>
          </a:xfrm>
          <a:prstGeom prst="rect">
            <a:avLst/>
          </a:prstGeom>
          <a:ln w="88900" cap="sq" cmpd="thickThin">
            <a:solidFill>
              <a:srgbClr val="000000"/>
            </a:solidFill>
            <a:prstDash val="solid"/>
            <a:miter lim="800000"/>
          </a:ln>
          <a:effectLst>
            <a:innerShdw blurRad="76200">
              <a:srgbClr val="000000"/>
            </a:innerShdw>
          </a:effectLst>
        </p:spPr>
      </p:pic>
      <p:pic>
        <p:nvPicPr>
          <p:cNvPr id="25602" name="Picture 2"/>
          <p:cNvPicPr>
            <a:picLocks noChangeAspect="1" noChangeArrowheads="1"/>
          </p:cNvPicPr>
          <p:nvPr/>
        </p:nvPicPr>
        <p:blipFill>
          <a:blip r:embed="rId4" cstate="print"/>
          <a:srcRect/>
          <a:stretch>
            <a:fillRect/>
          </a:stretch>
        </p:blipFill>
        <p:spPr bwMode="auto">
          <a:xfrm>
            <a:off x="4495800" y="4038600"/>
            <a:ext cx="3276600" cy="24561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Content Placeholder 2"/>
          <p:cNvSpPr>
            <a:spLocks noGrp="1"/>
          </p:cNvSpPr>
          <p:nvPr>
            <p:ph idx="1"/>
          </p:nvPr>
        </p:nvSpPr>
        <p:spPr/>
        <p:txBody>
          <a:bodyPr/>
          <a:lstStyle/>
          <a:p>
            <a:endParaRPr lang="en-IE" dirty="0"/>
          </a:p>
        </p:txBody>
      </p:sp>
      <p:pic>
        <p:nvPicPr>
          <p:cNvPr id="26627" name="Picture 3" descr="C:\Users\Docopoper\Desktop\Assignments\Year 2\Imagine Cup\pic4.png"/>
          <p:cNvPicPr>
            <a:picLocks noChangeAspect="1" noChangeArrowheads="1"/>
          </p:cNvPicPr>
          <p:nvPr/>
        </p:nvPicPr>
        <p:blipFill>
          <a:blip r:embed="rId3" cstate="print"/>
          <a:srcRect/>
          <a:stretch>
            <a:fillRect/>
          </a:stretch>
        </p:blipFill>
        <p:spPr bwMode="auto">
          <a:xfrm>
            <a:off x="0" y="-1"/>
            <a:ext cx="9144000" cy="6868993"/>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Utter Confusion</a:t>
            </a:r>
            <a:endParaRPr lang="en-IE" dirty="0"/>
          </a:p>
        </p:txBody>
      </p:sp>
      <p:sp>
        <p:nvSpPr>
          <p:cNvPr id="3" name="Content Placeholder 2"/>
          <p:cNvSpPr>
            <a:spLocks noGrp="1"/>
          </p:cNvSpPr>
          <p:nvPr>
            <p:ph idx="1"/>
          </p:nvPr>
        </p:nvSpPr>
        <p:spPr/>
        <p:txBody>
          <a:bodyPr/>
          <a:lstStyle/>
          <a:p>
            <a:r>
              <a:rPr lang="en-IE" dirty="0" smtClean="0"/>
              <a:t>Spinning camera</a:t>
            </a:r>
          </a:p>
          <a:p>
            <a:r>
              <a:rPr lang="en-IE" dirty="0" smtClean="0"/>
              <a:t>High score</a:t>
            </a:r>
          </a:p>
          <a:p>
            <a:r>
              <a:rPr lang="en-IE" dirty="0" smtClean="0"/>
              <a:t>Collect </a:t>
            </a:r>
            <a:r>
              <a:rPr lang="en-IE" dirty="0" smtClean="0"/>
              <a:t>confetti</a:t>
            </a:r>
          </a:p>
          <a:p>
            <a:endParaRPr lang="en-IE" dirty="0" smtClean="0"/>
          </a:p>
          <a:p>
            <a:r>
              <a:rPr lang="en-IE" dirty="0" smtClean="0"/>
              <a:t>Competitive</a:t>
            </a:r>
            <a:endParaRPr lang="en-IE" dirty="0" smtClean="0"/>
          </a:p>
          <a:p>
            <a:endParaRPr lang="en-IE" dirty="0" smtClean="0"/>
          </a:p>
        </p:txBody>
      </p:sp>
      <p:pic>
        <p:nvPicPr>
          <p:cNvPr id="4" name="Picture 3" descr="pic1.png"/>
          <p:cNvPicPr>
            <a:picLocks noChangeAspect="1"/>
          </p:cNvPicPr>
          <p:nvPr/>
        </p:nvPicPr>
        <p:blipFill>
          <a:blip r:embed="rId3" cstate="print"/>
          <a:srcRect l="36717" t="36742" r="4869" b="7556"/>
          <a:stretch>
            <a:fillRect/>
          </a:stretch>
        </p:blipFill>
        <p:spPr>
          <a:xfrm>
            <a:off x="3810000" y="2917371"/>
            <a:ext cx="4343400" cy="31024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Utter Confusion</a:t>
            </a:r>
            <a:endParaRPr lang="en-IE" dirty="0"/>
          </a:p>
        </p:txBody>
      </p:sp>
      <p:sp>
        <p:nvSpPr>
          <p:cNvPr id="3" name="Content Placeholder 2"/>
          <p:cNvSpPr>
            <a:spLocks noGrp="1"/>
          </p:cNvSpPr>
          <p:nvPr>
            <p:ph idx="1"/>
          </p:nvPr>
        </p:nvSpPr>
        <p:spPr/>
        <p:txBody>
          <a:bodyPr/>
          <a:lstStyle/>
          <a:p>
            <a:r>
              <a:rPr lang="en-IE" dirty="0" smtClean="0"/>
              <a:t>Highly customisable</a:t>
            </a:r>
          </a:p>
          <a:p>
            <a:r>
              <a:rPr lang="en-IE" dirty="0" smtClean="0"/>
              <a:t>Change any </a:t>
            </a:r>
            <a:r>
              <a:rPr lang="en-IE" dirty="0" smtClean="0"/>
              <a:t>variable</a:t>
            </a:r>
          </a:p>
          <a:p>
            <a:endParaRPr lang="en-IE" dirty="0" smtClean="0"/>
          </a:p>
          <a:p>
            <a:r>
              <a:rPr lang="en-IE" dirty="0" smtClean="0"/>
              <a:t>Challenge mode</a:t>
            </a:r>
            <a:endParaRPr lang="en-IE" dirty="0" smtClean="0"/>
          </a:p>
          <a:p>
            <a:endParaRPr lang="en-IE" dirty="0" smtClean="0"/>
          </a:p>
        </p:txBody>
      </p:sp>
      <p:pic>
        <p:nvPicPr>
          <p:cNvPr id="7" name="Picture 6" descr="pic3.png"/>
          <p:cNvPicPr>
            <a:picLocks noChangeAspect="1"/>
          </p:cNvPicPr>
          <p:nvPr/>
        </p:nvPicPr>
        <p:blipFill>
          <a:blip r:embed="rId3" cstate="print"/>
          <a:stretch>
            <a:fillRect/>
          </a:stretch>
        </p:blipFill>
        <p:spPr>
          <a:xfrm>
            <a:off x="4648200" y="2057400"/>
            <a:ext cx="3982749" cy="2973250"/>
          </a:xfrm>
          <a:prstGeom prst="rect">
            <a:avLst/>
          </a:prstGeom>
          <a:ln>
            <a:noFill/>
          </a:ln>
          <a:effectLst>
            <a:outerShdw blurRad="292100" dist="139700" dir="2700000" algn="tl" rotWithShape="0">
              <a:srgbClr val="333333">
                <a:alpha val="65000"/>
              </a:srgbClr>
            </a:outerShdw>
          </a:effectLst>
        </p:spPr>
      </p:pic>
      <p:pic>
        <p:nvPicPr>
          <p:cNvPr id="8193" name="Picture 1" descr="C:\Users\Docopoper\Desktop\Assignments\Year 2\Imagine Cup\pic5.png"/>
          <p:cNvPicPr>
            <a:picLocks noChangeAspect="1" noChangeArrowheads="1"/>
          </p:cNvPicPr>
          <p:nvPr/>
        </p:nvPicPr>
        <p:blipFill>
          <a:blip r:embed="rId4" cstate="print"/>
          <a:srcRect/>
          <a:stretch>
            <a:fillRect/>
          </a:stretch>
        </p:blipFill>
        <p:spPr bwMode="auto">
          <a:xfrm>
            <a:off x="2667000" y="4114800"/>
            <a:ext cx="3255102" cy="2438098"/>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http://mattplays.com/wp-content/uploads/2008/07/41.jpg"/>
          <p:cNvPicPr>
            <a:picLocks noChangeAspect="1" noChangeArrowheads="1"/>
          </p:cNvPicPr>
          <p:nvPr/>
        </p:nvPicPr>
        <p:blipFill>
          <a:blip r:embed="rId3" cstate="print"/>
          <a:srcRect/>
          <a:stretch>
            <a:fillRect/>
          </a:stretch>
        </p:blipFill>
        <p:spPr bwMode="auto">
          <a:xfrm>
            <a:off x="914400" y="3657600"/>
            <a:ext cx="3793066" cy="2133600"/>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p:txBody>
          <a:bodyPr/>
          <a:lstStyle/>
          <a:p>
            <a:r>
              <a:rPr lang="en-IE" dirty="0" smtClean="0"/>
              <a:t>Target Audience</a:t>
            </a:r>
            <a:endParaRPr lang="en-IE" dirty="0"/>
          </a:p>
        </p:txBody>
      </p:sp>
      <p:sp>
        <p:nvSpPr>
          <p:cNvPr id="3" name="Content Placeholder 2"/>
          <p:cNvSpPr>
            <a:spLocks noGrp="1"/>
          </p:cNvSpPr>
          <p:nvPr>
            <p:ph idx="1"/>
          </p:nvPr>
        </p:nvSpPr>
        <p:spPr>
          <a:xfrm>
            <a:off x="457200" y="1600200"/>
            <a:ext cx="8229600" cy="4525963"/>
          </a:xfrm>
        </p:spPr>
        <p:txBody>
          <a:bodyPr/>
          <a:lstStyle/>
          <a:p>
            <a:r>
              <a:rPr lang="en-IE" dirty="0" smtClean="0"/>
              <a:t>Simple challenging game</a:t>
            </a:r>
          </a:p>
          <a:p>
            <a:endParaRPr lang="en-IE" dirty="0" smtClean="0"/>
          </a:p>
          <a:p>
            <a:r>
              <a:rPr lang="en-IE" dirty="0" smtClean="0"/>
              <a:t>Super Hexagon,</a:t>
            </a:r>
            <a:r>
              <a:rPr lang="en-IE" dirty="0" smtClean="0"/>
              <a:t> Geometry Wars</a:t>
            </a:r>
          </a:p>
          <a:p>
            <a:endParaRPr lang="en-IE" dirty="0" smtClean="0"/>
          </a:p>
          <a:p>
            <a:endParaRPr lang="en-IE" dirty="0" smtClean="0"/>
          </a:p>
        </p:txBody>
      </p:sp>
      <p:pic>
        <p:nvPicPr>
          <p:cNvPr id="7170" name="Picture 2" descr="http://cdn.steampowered.com/v/gfx/apps/221640/ss_43318bdded67af4734c2ecd2c03a47a6927db0eb.1920x1080.jpg?t=1383771628"/>
          <p:cNvPicPr>
            <a:picLocks noChangeAspect="1" noChangeArrowheads="1"/>
          </p:cNvPicPr>
          <p:nvPr/>
        </p:nvPicPr>
        <p:blipFill>
          <a:blip r:embed="rId4" cstate="print"/>
          <a:srcRect/>
          <a:stretch>
            <a:fillRect/>
          </a:stretch>
        </p:blipFill>
        <p:spPr bwMode="auto">
          <a:xfrm>
            <a:off x="4267200" y="4267200"/>
            <a:ext cx="3767667" cy="21193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2" name="Picture 8" descr="http://microbialecophysiology.files.wordpress.com/2012/09/youtube-logo.png"/>
          <p:cNvPicPr>
            <a:picLocks noChangeAspect="1" noChangeArrowheads="1"/>
          </p:cNvPicPr>
          <p:nvPr/>
        </p:nvPicPr>
        <p:blipFill>
          <a:blip r:embed="rId3" cstate="print"/>
          <a:srcRect/>
          <a:stretch>
            <a:fillRect/>
          </a:stretch>
        </p:blipFill>
        <p:spPr bwMode="auto">
          <a:xfrm>
            <a:off x="4637254" y="3657600"/>
            <a:ext cx="3245447" cy="2294632"/>
          </a:xfrm>
          <a:prstGeom prst="rect">
            <a:avLst/>
          </a:prstGeom>
          <a:noFill/>
        </p:spPr>
      </p:pic>
      <p:sp>
        <p:nvSpPr>
          <p:cNvPr id="2" name="Title 1"/>
          <p:cNvSpPr>
            <a:spLocks noGrp="1"/>
          </p:cNvSpPr>
          <p:nvPr>
            <p:ph type="title"/>
          </p:nvPr>
        </p:nvSpPr>
        <p:spPr/>
        <p:txBody>
          <a:bodyPr/>
          <a:lstStyle/>
          <a:p>
            <a:r>
              <a:rPr lang="en-IE" dirty="0" smtClean="0"/>
              <a:t>Marketing</a:t>
            </a:r>
            <a:endParaRPr lang="en-IE" dirty="0"/>
          </a:p>
        </p:txBody>
      </p:sp>
      <p:sp>
        <p:nvSpPr>
          <p:cNvPr id="3" name="Content Placeholder 2"/>
          <p:cNvSpPr>
            <a:spLocks noGrp="1"/>
          </p:cNvSpPr>
          <p:nvPr>
            <p:ph idx="1"/>
          </p:nvPr>
        </p:nvSpPr>
        <p:spPr/>
        <p:txBody>
          <a:bodyPr/>
          <a:lstStyle/>
          <a:p>
            <a:r>
              <a:rPr lang="en-IE" dirty="0" smtClean="0"/>
              <a:t>Sell cheaply - €2</a:t>
            </a:r>
          </a:p>
          <a:p>
            <a:r>
              <a:rPr lang="en-IE" dirty="0" smtClean="0"/>
              <a:t>Get Let’s Plays</a:t>
            </a:r>
          </a:p>
          <a:p>
            <a:r>
              <a:rPr lang="en-IE" dirty="0" smtClean="0"/>
              <a:t>Half price coupon</a:t>
            </a:r>
          </a:p>
          <a:p>
            <a:r>
              <a:rPr lang="en-IE" dirty="0" smtClean="0"/>
              <a:t>Watch people fail</a:t>
            </a:r>
            <a:endParaRPr lang="en-IE" dirty="0"/>
          </a:p>
        </p:txBody>
      </p:sp>
      <p:pic>
        <p:nvPicPr>
          <p:cNvPr id="6146" name="Picture 2" descr="YouTube home"/>
          <p:cNvPicPr>
            <a:picLocks noChangeAspect="1" noChangeArrowheads="1"/>
          </p:cNvPicPr>
          <p:nvPr/>
        </p:nvPicPr>
        <p:blipFill>
          <a:blip r:embed="rId4"/>
          <a:srcRect/>
          <a:stretch>
            <a:fillRect/>
          </a:stretch>
        </p:blipFill>
        <p:spPr bwMode="auto">
          <a:xfrm>
            <a:off x="155575" y="-136525"/>
            <a:ext cx="9525" cy="9525"/>
          </a:xfrm>
          <a:prstGeom prst="rect">
            <a:avLst/>
          </a:prstGeom>
          <a:noFill/>
        </p:spPr>
      </p:pic>
      <p:pic>
        <p:nvPicPr>
          <p:cNvPr id="6148" name="Picture 4" descr="YouTube home"/>
          <p:cNvPicPr>
            <a:picLocks noChangeAspect="1" noChangeArrowheads="1"/>
          </p:cNvPicPr>
          <p:nvPr/>
        </p:nvPicPr>
        <p:blipFill>
          <a:blip r:embed="rId4"/>
          <a:srcRect/>
          <a:stretch>
            <a:fillRect/>
          </a:stretch>
        </p:blipFill>
        <p:spPr bwMode="auto">
          <a:xfrm>
            <a:off x="155575" y="-136525"/>
            <a:ext cx="9525" cy="9525"/>
          </a:xfrm>
          <a:prstGeom prst="rect">
            <a:avLst/>
          </a:prstGeom>
          <a:noFill/>
        </p:spPr>
      </p:pic>
      <p:pic>
        <p:nvPicPr>
          <p:cNvPr id="6150" name="Picture 6" descr="YouTube home"/>
          <p:cNvPicPr>
            <a:picLocks noChangeAspect="1" noChangeArrowheads="1"/>
          </p:cNvPicPr>
          <p:nvPr/>
        </p:nvPicPr>
        <p:blipFill>
          <a:blip r:embed="rId4"/>
          <a:srcRect/>
          <a:stretch>
            <a:fillRect/>
          </a:stretch>
        </p:blipFill>
        <p:spPr bwMode="auto">
          <a:xfrm>
            <a:off x="155575" y="-136525"/>
            <a:ext cx="9525" cy="9525"/>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879</TotalTime>
  <Words>387</Words>
  <Application>Microsoft Office PowerPoint</Application>
  <PresentationFormat>On-screen Show (4:3)</PresentationFormat>
  <Paragraphs>58</Paragraphs>
  <Slides>8</Slides>
  <Notes>8</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Utter Confusion</vt:lpstr>
      <vt:lpstr>Who I Am</vt:lpstr>
      <vt:lpstr>What I Like to Make</vt:lpstr>
      <vt:lpstr>Slide 4</vt:lpstr>
      <vt:lpstr>Utter Confusion</vt:lpstr>
      <vt:lpstr>Utter Confusion</vt:lpstr>
      <vt:lpstr>Target Audience</vt:lpstr>
      <vt:lpstr>Marketing</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Docopoper</dc:creator>
  <cp:lastModifiedBy>Shane Farrell</cp:lastModifiedBy>
  <cp:revision>101</cp:revision>
  <dcterms:created xsi:type="dcterms:W3CDTF">2006-08-16T00:00:00Z</dcterms:created>
  <dcterms:modified xsi:type="dcterms:W3CDTF">2014-03-04T00:10:51Z</dcterms:modified>
</cp:coreProperties>
</file>